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0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4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7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0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8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2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4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1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A56F-B618-4A41-A88B-C2DEF935082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7267B-F3D7-4951-ADB1-1FC57B3B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4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76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58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9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6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5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99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19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533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51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11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18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3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405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796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121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4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08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490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91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06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84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078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98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407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11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43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311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361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781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78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610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24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705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443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88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5827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773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542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967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743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998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70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08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4462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00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1615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881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2612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818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4588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046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9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36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06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4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8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Cardwell</dc:creator>
  <cp:lastModifiedBy>John Stamp</cp:lastModifiedBy>
  <cp:revision>2</cp:revision>
  <dcterms:created xsi:type="dcterms:W3CDTF">2023-01-06T21:07:45Z</dcterms:created>
  <dcterms:modified xsi:type="dcterms:W3CDTF">2023-01-12T15:41:29Z</dcterms:modified>
</cp:coreProperties>
</file>